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5" r:id="rId5"/>
    <p:sldId id="277" r:id="rId6"/>
    <p:sldId id="288" r:id="rId7"/>
    <p:sldId id="287" r:id="rId8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10-2-2017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97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03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10-2-2017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748577"/>
            <a:ext cx="3686175" cy="1360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</a:t>
            </a:r>
            <a:r>
              <a:rPr lang="nl-NL" sz="8800" dirty="0" smtClean="0"/>
              <a:t>4</a:t>
            </a:r>
            <a:endParaRPr lang="nl-NL" sz="8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les </a:t>
            </a:r>
            <a:r>
              <a:rPr lang="nl-NL" sz="2400" b="1" dirty="0" smtClean="0"/>
              <a:t>4</a:t>
            </a:r>
            <a:endParaRPr lang="nl-NL" sz="2400" b="1" dirty="0" smtClean="0"/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</a:t>
            </a:r>
          </a:p>
          <a:p>
            <a:pPr marL="109728" indent="0">
              <a:buNone/>
            </a:pPr>
            <a:r>
              <a:rPr lang="nl-NL" sz="2000" dirty="0" smtClean="0"/>
              <a:t>11:15 Vertrek naar bedrijf; Praktijk Rooien</a:t>
            </a:r>
            <a:endParaRPr lang="nl-NL" sz="2000" dirty="0" smtClean="0"/>
          </a:p>
          <a:p>
            <a:pPr marL="109728" indent="0">
              <a:buNone/>
            </a:pPr>
            <a:r>
              <a:rPr lang="nl-NL" sz="2000" dirty="0" smtClean="0"/>
              <a:t>15:15 </a:t>
            </a:r>
            <a:r>
              <a:rPr lang="nl-NL" sz="2000" dirty="0" smtClean="0"/>
              <a:t>Evaluatie en reflectie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442" y="3816793"/>
            <a:ext cx="3538860" cy="25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</a:t>
            </a:r>
            <a:r>
              <a:rPr lang="nl-NL" dirty="0" smtClean="0"/>
              <a:t>: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</a:t>
            </a:r>
            <a:r>
              <a:rPr lang="nl-NL" dirty="0"/>
              <a:t>4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293096"/>
            <a:ext cx="2534344" cy="175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95645F-C929-48A9-8F9F-B7C274F9FDF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50D56B-67BC-4E6E-87D3-9B7A89CA6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F4F410-FBA9-4DF6-A161-13BCE977F9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973</TotalTime>
  <Words>52</Words>
  <Application>Microsoft Office PowerPoint</Application>
  <PresentationFormat>Diavoorstelling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Calibri</vt:lpstr>
      <vt:lpstr>Lucida Sans Unicode</vt:lpstr>
      <vt:lpstr>Verdana</vt:lpstr>
      <vt:lpstr>Wingdings 2</vt:lpstr>
      <vt:lpstr>Wingdings 3</vt:lpstr>
      <vt:lpstr>Concourse</vt:lpstr>
      <vt:lpstr>Plantenteelt vakdag</vt:lpstr>
      <vt:lpstr>PowerPoint-presentatie</vt:lpstr>
      <vt:lpstr>PowerPoint-presentatie</vt:lpstr>
      <vt:lpstr>Les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123</cp:revision>
  <cp:lastPrinted>2014-09-16T08:36:35Z</cp:lastPrinted>
  <dcterms:created xsi:type="dcterms:W3CDTF">2013-12-03T16:07:15Z</dcterms:created>
  <dcterms:modified xsi:type="dcterms:W3CDTF">2017-02-10T13:47:20Z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